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 spd="med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  <p:transition spd="med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r-TR"/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transition spd="med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med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  <p:transition spd="med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cover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ÖĞRENME STİLLERİ</a:t>
            </a:r>
            <a:endParaRPr lang="tr-T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11560" y="836712"/>
            <a:ext cx="8153400" cy="5763344"/>
          </a:xfrm>
        </p:spPr>
        <p:txBody>
          <a:bodyPr/>
          <a:lstStyle/>
          <a:p>
            <a:r>
              <a:rPr lang="tr-TR" b="1" cap="all" dirty="0" smtClean="0">
                <a:latin typeface="Arial" pitchFamily="34" charset="0"/>
                <a:cs typeface="Arial" pitchFamily="34" charset="0"/>
              </a:rPr>
              <a:t>1- GÖRSEL ÖĞRENME </a:t>
            </a:r>
            <a:r>
              <a:rPr lang="tr-TR" b="1" cap="all" dirty="0" smtClean="0">
                <a:latin typeface="Arial" pitchFamily="34" charset="0"/>
                <a:cs typeface="Arial" pitchFamily="34" charset="0"/>
              </a:rPr>
              <a:t>STİLİ</a:t>
            </a:r>
          </a:p>
          <a:p>
            <a:pPr>
              <a:buNone/>
            </a:pPr>
            <a:endParaRPr lang="tr-TR" b="1" cap="all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Görerek, gözlem yaparak ve okuyarak öğrenmenin baskın olduğu öğrenme biçimidir. Görsel tablolar, renkli bloklar, çeşitli görsel kompozisyonlar görsel öğrenme stiline hakim insanlara daha fazla hitap eder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endParaRPr lang="tr-T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Görseller İçin Verimli Ders Çalışma &amp; Öğrenme Teknikleri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Görsel öğrenme biçimine yatkın kişiler ders esnasında not aldıklarında konuyu daha rahat öğrenip hafızalarında kalıcı kılabilirler.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Özetler ve önemli notlar şeklinde çalışmaları verimli olur.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Önemli gördükleri bölümleri renkli kalemlerle işaretlediklerinde daha rahat öğrenirler.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Bir problemi çözerken, çözüm aşamaları hakkında notlar alabilirler. Bu sayede keşfettikleri yöntemleri de kalıcı kılabilirler.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Şemalardan, sembollerden, şekillerden ve grafiklerden yardım alarak çalışmaları etkili olur.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692696"/>
            <a:ext cx="8153400" cy="5904656"/>
          </a:xfrm>
        </p:spPr>
        <p:txBody>
          <a:bodyPr/>
          <a:lstStyle/>
          <a:p>
            <a:r>
              <a:rPr lang="tr-TR" b="1" cap="all" dirty="0" smtClean="0">
                <a:latin typeface="Arial" pitchFamily="34" charset="0"/>
                <a:cs typeface="Arial" pitchFamily="34" charset="0"/>
              </a:rPr>
              <a:t>2- İŞİTSEL ÖĞRENME </a:t>
            </a:r>
            <a:r>
              <a:rPr lang="tr-TR" b="1" cap="all" dirty="0" smtClean="0">
                <a:latin typeface="Arial" pitchFamily="34" charset="0"/>
                <a:cs typeface="Arial" pitchFamily="34" charset="0"/>
              </a:rPr>
              <a:t>STİLİ</a:t>
            </a:r>
          </a:p>
          <a:p>
            <a:pPr>
              <a:buNone/>
            </a:pPr>
            <a:endParaRPr lang="tr-TR" b="1" cap="all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Dinleyerek, tartışarak ve sık sık iletişim kurarak öğrenmenin baskın olduğu öğrenme biçimidir. Seminerler, ses kayıtları, müzik veya benzeri ses öğeleri işitsel öğrenme stiline hakim insanlara daha fazla hitap eder.</a:t>
            </a:r>
          </a:p>
          <a:p>
            <a:endParaRPr lang="tr-T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İşitseller İçin Verimli Ders Çalışma &amp; Öğrenme Teknikleri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İşitseller, kendilerine eşlik edecek bir çalışma arkadaşı olduğunda daha etkin öğrenirler.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Okuma ve dinleme sırasında ses kaydı alıp tekrar dinlediklerinde, bilgileri etkin bir şekilde hafızalarına kayıt edebilirler.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Sesli okuma yöntemi, işitseller için daha verimlidir.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Önemli başlıkları veya önemli kısımları daha yüksek sesle okuyarak öğrenme sürecini hızlandırabilirler.</a:t>
            </a: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Anlatılanları dinledikten sonra tekrar hatırlamak istediklerinde öğreticinin anlatım tarzıyla tekrar etmeleri etkili olur.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539552" y="332656"/>
            <a:ext cx="8153400" cy="5619328"/>
          </a:xfrm>
        </p:spPr>
        <p:txBody>
          <a:bodyPr/>
          <a:lstStyle/>
          <a:p>
            <a:r>
              <a:rPr lang="tr-TR" b="1" cap="all" dirty="0" smtClean="0">
                <a:latin typeface="Arial" pitchFamily="34" charset="0"/>
                <a:cs typeface="Arial" pitchFamily="34" charset="0"/>
              </a:rPr>
              <a:t>3- DOKUNSAL ÖĞRENME STİLİ (KİNESTETİK</a:t>
            </a:r>
            <a:r>
              <a:rPr lang="tr-TR" b="1" cap="all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tr-TR" b="1" cap="all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Uygulayarak, dokunarak veya bizzat sürece dahil olarak öğrenmenin baskın olduğu öğrenme stilidir. Deneyler, fiziksel araç gereçler, uygulama projeleri dokunsan öğrenme biçimine hakim insanlara (</a:t>
            </a:r>
            <a:r>
              <a:rPr lang="tr-TR" dirty="0" err="1" smtClean="0">
                <a:latin typeface="Arial" pitchFamily="34" charset="0"/>
                <a:cs typeface="Arial" pitchFamily="34" charset="0"/>
              </a:rPr>
              <a:t>kinestetiklere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) daha fazla hitap eder.</a:t>
            </a:r>
          </a:p>
          <a:p>
            <a:pPr>
              <a:buNone/>
            </a:pPr>
            <a:endParaRPr lang="tr-T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12648" y="1556792"/>
            <a:ext cx="8153400" cy="4752528"/>
          </a:xfrm>
        </p:spPr>
        <p:txBody>
          <a:bodyPr>
            <a:normAutofit fontScale="62500" lnSpcReduction="20000"/>
          </a:bodyPr>
          <a:lstStyle/>
          <a:p>
            <a:r>
              <a:rPr lang="tr-TR" sz="3400" b="1" dirty="0" smtClean="0">
                <a:latin typeface="Arial" pitchFamily="34" charset="0"/>
                <a:cs typeface="Arial" pitchFamily="34" charset="0"/>
              </a:rPr>
              <a:t>Dokunsallar İçin Verimli Ders Çalışma &amp; Öğrenme Teknikleri</a:t>
            </a:r>
            <a:endParaRPr lang="tr-TR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tr-TR" sz="3400" dirty="0" smtClean="0">
                <a:latin typeface="Arial" pitchFamily="34" charset="0"/>
                <a:cs typeface="Arial" pitchFamily="34" charset="0"/>
              </a:rPr>
              <a:t>Normal şartlarda öğrencilerin masa başında ve düzenli bir ortamda çalışmaları tavsiye edilirken </a:t>
            </a:r>
            <a:r>
              <a:rPr lang="tr-TR" sz="3400" dirty="0" err="1" smtClean="0">
                <a:latin typeface="Arial" pitchFamily="34" charset="0"/>
                <a:cs typeface="Arial" pitchFamily="34" charset="0"/>
              </a:rPr>
              <a:t>kinestetikler</a:t>
            </a:r>
            <a:r>
              <a:rPr lang="tr-TR" sz="3400" dirty="0" smtClean="0">
                <a:latin typeface="Arial" pitchFamily="34" charset="0"/>
                <a:cs typeface="Arial" pitchFamily="34" charset="0"/>
              </a:rPr>
              <a:t> için biraz daha esnek davranılması önerilir.</a:t>
            </a:r>
          </a:p>
          <a:p>
            <a:r>
              <a:rPr lang="tr-TR" sz="3400" dirty="0" smtClean="0">
                <a:latin typeface="Arial" pitchFamily="34" charset="0"/>
                <a:cs typeface="Arial" pitchFamily="34" charset="0"/>
              </a:rPr>
              <a:t>Hareket olarak çok fazla kısıtlanmaktan hoşlanmadıkları için ders çalışma esnasında hareket etmelerine müsaade edilirse daha verimli olur. Örneğin, okuması gereken bir metni odada volta atarak okumasında bir sakınca görülmez.</a:t>
            </a:r>
          </a:p>
          <a:p>
            <a:r>
              <a:rPr lang="tr-TR" sz="3400" dirty="0" smtClean="0">
                <a:latin typeface="Arial" pitchFamily="34" charset="0"/>
                <a:cs typeface="Arial" pitchFamily="34" charset="0"/>
              </a:rPr>
              <a:t>Gezerek, görerek, katılım sağlayarak öğrenmelerine imkan tanımak gerekir.</a:t>
            </a:r>
          </a:p>
          <a:p>
            <a:r>
              <a:rPr lang="tr-TR" sz="3400" dirty="0" smtClean="0">
                <a:latin typeface="Arial" pitchFamily="34" charset="0"/>
                <a:cs typeface="Arial" pitchFamily="34" charset="0"/>
              </a:rPr>
              <a:t>Bir işle meşgul olurken bile küçük eşyalarla oynamayı sevdikleri için eğitici materyallerle (oyun hamuru, yapboz vb) desteklenmeleri faydalı olur.</a:t>
            </a:r>
          </a:p>
          <a:p>
            <a:r>
              <a:rPr lang="tr-TR" sz="3400" dirty="0" smtClean="0">
                <a:latin typeface="Arial" pitchFamily="34" charset="0"/>
                <a:cs typeface="Arial" pitchFamily="34" charset="0"/>
              </a:rPr>
              <a:t>Bol bol deney yapmaya teşvik edilirse ve imkan verilirse dokunsallar (</a:t>
            </a:r>
            <a:r>
              <a:rPr lang="tr-TR" sz="3400" dirty="0" err="1" smtClean="0">
                <a:latin typeface="Arial" pitchFamily="34" charset="0"/>
                <a:cs typeface="Arial" pitchFamily="34" charset="0"/>
              </a:rPr>
              <a:t>kinestetikler</a:t>
            </a:r>
            <a:r>
              <a:rPr lang="tr-TR" sz="3400" dirty="0" smtClean="0">
                <a:latin typeface="Arial" pitchFamily="34" charset="0"/>
                <a:cs typeface="Arial" pitchFamily="34" charset="0"/>
              </a:rPr>
              <a:t>) oldukça iyi öğrenirler.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talama">
  <a:themeElements>
    <a:clrScheme name="Ortalam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378</Words>
  <Application>Microsoft Office PowerPoint</Application>
  <PresentationFormat>Ekran Gösterisi (4:3)</PresentationFormat>
  <Paragraphs>28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Ortalama</vt:lpstr>
      <vt:lpstr>ÖĞRENME STİLLERİ</vt:lpstr>
      <vt:lpstr>Slayt 2</vt:lpstr>
      <vt:lpstr>Slayt 3</vt:lpstr>
      <vt:lpstr>Slayt 4</vt:lpstr>
      <vt:lpstr>Slayt 5</vt:lpstr>
      <vt:lpstr>Slayt 6</vt:lpstr>
      <vt:lpstr>Slayt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ÖĞRENME STİLLERİ</dc:title>
  <dc:creator>deel1</dc:creator>
  <cp:lastModifiedBy>Custom</cp:lastModifiedBy>
  <cp:revision>1</cp:revision>
  <dcterms:created xsi:type="dcterms:W3CDTF">2017-12-14T11:54:01Z</dcterms:created>
  <dcterms:modified xsi:type="dcterms:W3CDTF">2017-12-14T12:02:29Z</dcterms:modified>
</cp:coreProperties>
</file>